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2B7088B0-50A9-4C44-9B07-A967A6373E28}" type="datetimeFigureOut">
              <a:rPr lang="ru-RU" smtClean="0"/>
              <a:t>28.01.2022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1041FC7A-C3FB-4EB8-B2D9-03D0F2A394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055891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088B0-50A9-4C44-9B07-A967A6373E28}" type="datetimeFigureOut">
              <a:rPr lang="ru-RU" smtClean="0"/>
              <a:t>28.01.2022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41FC7A-C3FB-4EB8-B2D9-03D0F2A394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817586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088B0-50A9-4C44-9B07-A967A6373E28}" type="datetimeFigureOut">
              <a:rPr lang="ru-RU" smtClean="0"/>
              <a:t>28.01.2022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41FC7A-C3FB-4EB8-B2D9-03D0F2A394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794249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088B0-50A9-4C44-9B07-A967A6373E28}" type="datetimeFigureOut">
              <a:rPr lang="ru-RU" smtClean="0"/>
              <a:t>28.01.2022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41FC7A-C3FB-4EB8-B2D9-03D0F2A394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605820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088B0-50A9-4C44-9B07-A967A6373E28}" type="datetimeFigureOut">
              <a:rPr lang="ru-RU" smtClean="0"/>
              <a:t>28.01.2022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41FC7A-C3FB-4EB8-B2D9-03D0F2A394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2999907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088B0-50A9-4C44-9B07-A967A6373E28}" type="datetimeFigureOut">
              <a:rPr lang="ru-RU" smtClean="0"/>
              <a:t>28.01.2022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41FC7A-C3FB-4EB8-B2D9-03D0F2A394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169841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088B0-50A9-4C44-9B07-A967A6373E28}" type="datetimeFigureOut">
              <a:rPr lang="ru-RU" smtClean="0"/>
              <a:t>28.01.2022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41FC7A-C3FB-4EB8-B2D9-03D0F2A394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48360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088B0-50A9-4C44-9B07-A967A6373E28}" type="datetimeFigureOut">
              <a:rPr lang="ru-RU" smtClean="0"/>
              <a:t>28.01.2022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41FC7A-C3FB-4EB8-B2D9-03D0F2A394C7}" type="slidenum">
              <a:rPr lang="ru-RU" smtClean="0"/>
              <a:t>‹#›</a:t>
            </a:fld>
            <a:endParaRPr lang="ru-RU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981758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088B0-50A9-4C44-9B07-A967A6373E28}" type="datetimeFigureOut">
              <a:rPr lang="ru-RU" smtClean="0"/>
              <a:t>28.01.2022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41FC7A-C3FB-4EB8-B2D9-03D0F2A394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847980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088B0-50A9-4C44-9B07-A967A6373E28}" type="datetimeFigureOut">
              <a:rPr lang="ru-RU" smtClean="0"/>
              <a:t>28.01.2022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41FC7A-C3FB-4EB8-B2D9-03D0F2A394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37777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088B0-50A9-4C44-9B07-A967A6373E28}" type="datetimeFigureOut">
              <a:rPr lang="ru-RU" smtClean="0"/>
              <a:t>28.01.2022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41FC7A-C3FB-4EB8-B2D9-03D0F2A394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249489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088B0-50A9-4C44-9B07-A967A6373E28}" type="datetimeFigureOut">
              <a:rPr lang="ru-RU" smtClean="0"/>
              <a:t>28.01.2022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41FC7A-C3FB-4EB8-B2D9-03D0F2A394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589130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088B0-50A9-4C44-9B07-A967A6373E28}" type="datetimeFigureOut">
              <a:rPr lang="ru-RU" smtClean="0"/>
              <a:t>28.01.2022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41FC7A-C3FB-4EB8-B2D9-03D0F2A394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127196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088B0-50A9-4C44-9B07-A967A6373E28}" type="datetimeFigureOut">
              <a:rPr lang="ru-RU" smtClean="0"/>
              <a:t>28.01.2022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41FC7A-C3FB-4EB8-B2D9-03D0F2A394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01925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088B0-50A9-4C44-9B07-A967A6373E28}" type="datetimeFigureOut">
              <a:rPr lang="ru-RU" smtClean="0"/>
              <a:t>28.01.2022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41FC7A-C3FB-4EB8-B2D9-03D0F2A394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90882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088B0-50A9-4C44-9B07-A967A6373E28}" type="datetimeFigureOut">
              <a:rPr lang="ru-RU" smtClean="0"/>
              <a:t>28.01.2022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41FC7A-C3FB-4EB8-B2D9-03D0F2A394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981165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088B0-50A9-4C44-9B07-A967A6373E28}" type="datetimeFigureOut">
              <a:rPr lang="ru-RU" smtClean="0"/>
              <a:t>28.01.2022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41FC7A-C3FB-4EB8-B2D9-03D0F2A394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342435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2B7088B0-50A9-4C44-9B07-A967A6373E28}" type="datetimeFigureOut">
              <a:rPr lang="ru-RU" smtClean="0"/>
              <a:t>28.01.2022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1041FC7A-C3FB-4EB8-B2D9-03D0F2A394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4847752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0B8EA1A-284A-4BF6-9405-8CABA72684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0873" y="546141"/>
            <a:ext cx="8825658" cy="2677648"/>
          </a:xfrm>
        </p:spPr>
        <p:txBody>
          <a:bodyPr/>
          <a:lstStyle/>
          <a:p>
            <a:r>
              <a:rPr lang="ru-RU" sz="4400" dirty="0"/>
              <a:t>Презентация по </a:t>
            </a:r>
            <a:r>
              <a:rPr lang="en-US" sz="4400" dirty="0"/>
              <a:t>Pygame</a:t>
            </a:r>
            <a:r>
              <a:rPr lang="ru-RU" sz="4400" dirty="0"/>
              <a:t> проекту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F9878365-22C3-44E9-846E-3F16001C8A8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ru-RU" dirty="0"/>
              <a:t>Комаров Сергей</a:t>
            </a:r>
          </a:p>
        </p:txBody>
      </p:sp>
    </p:spTree>
    <p:extLst>
      <p:ext uri="{BB962C8B-B14F-4D97-AF65-F5344CB8AC3E}">
        <p14:creationId xmlns:p14="http://schemas.microsoft.com/office/powerpoint/2010/main" val="14705678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7BB23C1-6F23-47EE-9640-4522F7897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Описание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13375CE-E4BE-411A-AAD9-82CAE7D358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142067"/>
            <a:ext cx="10131425" cy="1755229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ru-RU" sz="2000" dirty="0"/>
              <a:t>Проект представляет собой простую игру, написанную на </a:t>
            </a:r>
            <a:r>
              <a:rPr lang="en-US" sz="2000" dirty="0"/>
              <a:t>Python</a:t>
            </a:r>
            <a:r>
              <a:rPr lang="ru-RU" sz="2000" dirty="0"/>
              <a:t>, суть которой состоит в управлении персонажем и ловле летящих снизу объектов, скорость которых постоянно увеличивается, набирании очков и установки новых рекордов.</a:t>
            </a:r>
          </a:p>
        </p:txBody>
      </p:sp>
    </p:spTree>
    <p:extLst>
      <p:ext uri="{BB962C8B-B14F-4D97-AF65-F5344CB8AC3E}">
        <p14:creationId xmlns:p14="http://schemas.microsoft.com/office/powerpoint/2010/main" val="39192873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3E4406E-D986-4DD4-A93E-23DF488E1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Архитектура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C05B085-8867-470E-84C5-D8C0480714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142067"/>
            <a:ext cx="10131425" cy="2234624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ru-RU" sz="2000" dirty="0"/>
              <a:t>Игра состоит из 4 независимых окон, выполняющих свою функцию. Если более конкретно, то есть главное меню, окно с непосредственно игровым процессом, завершающее окно с отображением результатов и меню для выбора модели персонажа.</a:t>
            </a:r>
          </a:p>
        </p:txBody>
      </p:sp>
    </p:spTree>
    <p:extLst>
      <p:ext uri="{BB962C8B-B14F-4D97-AF65-F5344CB8AC3E}">
        <p14:creationId xmlns:p14="http://schemas.microsoft.com/office/powerpoint/2010/main" val="37864243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C57751B-F5BE-4AB9-BF92-38ABA0D9A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Этапы разработки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A19B987-C6B7-4EEF-B620-2585377F13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666043"/>
            <a:ext cx="10131425" cy="4391898"/>
          </a:xfrm>
        </p:spPr>
        <p:txBody>
          <a:bodyPr>
            <a:norm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ru-RU" dirty="0"/>
              <a:t>Создание окна с игровым процессом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ru-RU" dirty="0"/>
              <a:t>Создание главного меню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ru-RU" dirty="0"/>
              <a:t>Создание завершающего окна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ru-RU" dirty="0"/>
              <a:t>Создание БД и подключение её к программе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ru-RU" dirty="0"/>
              <a:t>Окно с выбором персонажа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ru-RU" dirty="0"/>
              <a:t>Звуки 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ru-RU" dirty="0"/>
              <a:t>Мелкие правки в управлении</a:t>
            </a:r>
          </a:p>
          <a:p>
            <a:pPr marL="342900" indent="-342900">
              <a:buFont typeface="+mj-lt"/>
              <a:buAutoNum type="arabicPeriod"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923091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5F1E6E3-B634-4AF2-891A-ED8DE7E97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Демонстрация результатов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E7D5ACF4-7667-4890-B9AD-6D57528656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5801" y="2065867"/>
            <a:ext cx="3543567" cy="3649662"/>
          </a:xfr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2C2EE49-F21C-477D-9B3B-FA3F912900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8070" y="2065866"/>
            <a:ext cx="3543568" cy="3649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4675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9C72888-1F93-4F0E-BA14-474A5A5405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Демонстрация результатов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BEB41037-7AC6-4572-AC08-6C15A93F11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5801" y="2354602"/>
            <a:ext cx="3543567" cy="3649662"/>
          </a:xfr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35BE7A4-AA7F-4C57-A7CB-F11DDA03EF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6847" y="2354602"/>
            <a:ext cx="3543567" cy="3649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3002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E91BCAE-02CE-4259-8F95-24377F376A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Перспективы развития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0197262-8365-450B-900E-0E96F6FC99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142067"/>
            <a:ext cx="10131425" cy="3663929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ru-RU" dirty="0"/>
              <a:t>Проекту ещё есть куда расти, и так как это игра, здесь уместен неограниченный полёт мысли на тему введения различных плюшек (больше скинов (и на астероиды в том числе , которые бы были доступны не сразу, а по постановке определённого рекорда), больше особых предметов, упрощающих или усложняющих игровой процесс, регистрацию пользователей, таблица лидеров среди их всех, музыка по окончанию игры, различные режимы игры (например, несколько уровней, в которых необходимо поймать ограниченное количество астероидов для победы или бесконечный режим, чисто на постановку рекордов, который и был реализован в проекте или «классический режим» (без особых снарядов, только астероиды)), смену управления в настройках или темы для главного меню и </a:t>
            </a:r>
            <a:r>
              <a:rPr lang="ru-RU" dirty="0" err="1"/>
              <a:t>т.д</a:t>
            </a:r>
            <a:r>
              <a:rPr lang="ru-RU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41097146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5AA2375-68BC-477B-9450-DF5CBE42E9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Участники команды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F9FA6D1-0D5F-41B5-818C-E475AB7343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970749"/>
            <a:ext cx="10131425" cy="2190236"/>
          </a:xfrm>
        </p:spPr>
        <p:txBody>
          <a:bodyPr>
            <a:normAutofit/>
          </a:bodyPr>
          <a:lstStyle/>
          <a:p>
            <a:r>
              <a:rPr lang="ru-RU" sz="2000" dirty="0"/>
              <a:t>Комаров Сергей Вячеславович, 10И класс, ученик 2-ого года Лицея Академии Яндекса.</a:t>
            </a:r>
          </a:p>
        </p:txBody>
      </p:sp>
    </p:spTree>
    <p:extLst>
      <p:ext uri="{BB962C8B-B14F-4D97-AF65-F5344CB8AC3E}">
        <p14:creationId xmlns:p14="http://schemas.microsoft.com/office/powerpoint/2010/main" val="22452519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07C84A7-D212-4D38-A487-30D40D4F2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Спасибо за внимание!</a:t>
            </a:r>
          </a:p>
        </p:txBody>
      </p:sp>
    </p:spTree>
    <p:extLst>
      <p:ext uri="{BB962C8B-B14F-4D97-AF65-F5344CB8AC3E}">
        <p14:creationId xmlns:p14="http://schemas.microsoft.com/office/powerpoint/2010/main" val="77714716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Небесная">
  <a:themeElements>
    <a:clrScheme name="Небесная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Небес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Небесная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TM03457452[[fn=Небесная]]</Template>
  <TotalTime>51</TotalTime>
  <Words>265</Words>
  <Application>Microsoft Office PowerPoint</Application>
  <PresentationFormat>Широкоэкранный</PresentationFormat>
  <Paragraphs>21</Paragraphs>
  <Slides>9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Небесная</vt:lpstr>
      <vt:lpstr>Презентация по Pygame проекту</vt:lpstr>
      <vt:lpstr>Описание</vt:lpstr>
      <vt:lpstr>Архитектура</vt:lpstr>
      <vt:lpstr>Этапы разработки</vt:lpstr>
      <vt:lpstr>Демонстрация результатов</vt:lpstr>
      <vt:lpstr>Демонстрация результатов</vt:lpstr>
      <vt:lpstr>Перспективы развития</vt:lpstr>
      <vt:lpstr>Участники команды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по Pygame проекту</dc:title>
  <dc:creator>Сергей Комаров</dc:creator>
  <cp:lastModifiedBy>Сергей Комаров</cp:lastModifiedBy>
  <cp:revision>28</cp:revision>
  <dcterms:created xsi:type="dcterms:W3CDTF">2022-01-25T05:57:54Z</dcterms:created>
  <dcterms:modified xsi:type="dcterms:W3CDTF">2022-01-28T11:02:02Z</dcterms:modified>
</cp:coreProperties>
</file>